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5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5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7T16:23:49.285" idx="5">
    <p:pos x="2891" y="2069"/>
    <p:text>add examples of how optical character recognition is used and is good at. Ex scanning images and converting to text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mailto:edejesus196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open-book-on-a-red-tableclot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comments" Target="../comments/comment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h winding through a grassy field">
            <a:extLst>
              <a:ext uri="{FF2B5EF4-FFF2-40B4-BE49-F238E27FC236}">
                <a16:creationId xmlns:a16="http://schemas.microsoft.com/office/drawing/2014/main" id="{81698618-652D-4D61-9883-A7612FC2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188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larger handwritten documents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scripted documents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Modern Love" panose="04090805081005020601" pitchFamily="82" charset="0"/>
              </a:rPr>
              <a:t>Web App</a:t>
            </a:r>
            <a:endParaRPr lang="en-US" b="1" dirty="0">
              <a:latin typeface="Modern Love" panose="04090805081005020601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Ink Free" panose="03080402000500000000" pitchFamily="66" charset="0"/>
              </a:rPr>
              <a:t>Hand Printed Text Image Transcriber</a:t>
            </a:r>
            <a:endParaRPr lang="en-US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-app">
            <a:hlinkClick r:id="" action="ppaction://media"/>
            <a:extLst>
              <a:ext uri="{FF2B5EF4-FFF2-40B4-BE49-F238E27FC236}">
                <a16:creationId xmlns:a16="http://schemas.microsoft.com/office/drawing/2014/main" id="{D5AE2D9C-470E-4770-8D3A-2CBC5965C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36094"/>
            <a:ext cx="9123146" cy="6785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7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F3C25-A496-4D2F-80F6-1C16590152C8}"/>
              </a:ext>
            </a:extLst>
          </p:cNvPr>
          <p:cNvSpPr txBox="1"/>
          <p:nvPr/>
        </p:nvSpPr>
        <p:spPr>
          <a:xfrm>
            <a:off x="4542909" y="4364062"/>
            <a:ext cx="2520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Edward De Jesus</a:t>
            </a: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  <a:hlinkClick r:id="rId2"/>
              </a:rPr>
              <a:t>edejesus196@gmail.com</a:t>
            </a:r>
            <a:endParaRPr lang="en-US" dirty="0">
              <a:latin typeface="Ink Free" panose="03080402000500000000" pitchFamily="66" charset="0"/>
            </a:endParaRP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</a:rPr>
              <a:t>github.com/edejesus196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BC8F5-8D85-4224-A474-48291CE8AA65}"/>
              </a:ext>
            </a:extLst>
          </p:cNvPr>
          <p:cNvGrpSpPr/>
          <p:nvPr/>
        </p:nvGrpSpPr>
        <p:grpSpPr>
          <a:xfrm>
            <a:off x="4080064" y="4307617"/>
            <a:ext cx="462845" cy="1549960"/>
            <a:chOff x="3617219" y="3878639"/>
            <a:chExt cx="914400" cy="3062112"/>
          </a:xfrm>
        </p:grpSpPr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3DA83781-1CB6-40B0-930E-5E270991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17219" y="387863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nvelope with solid fill">
              <a:extLst>
                <a:ext uri="{FF2B5EF4-FFF2-40B4-BE49-F238E27FC236}">
                  <a16:creationId xmlns:a16="http://schemas.microsoft.com/office/drawing/2014/main" id="{5B679D34-4BD4-446F-8D36-F1D8AF85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7219" y="495249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50712977-CD14-4B70-8D3E-11406EFD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17219" y="60263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Optical Character Recognition (OCR)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4D62F-05C3-4548-9BEA-A391A5FE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038" r="1903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000000"/>
                </a:solidFill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Using Machine learning for OCR</a:t>
            </a:r>
          </a:p>
          <a:p>
            <a:endParaRPr lang="en-US" sz="2000" dirty="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293</Words>
  <Application>Microsoft Office PowerPoint</Application>
  <PresentationFormat>Widescreen</PresentationFormat>
  <Paragraphs>96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67</cp:revision>
  <dcterms:created xsi:type="dcterms:W3CDTF">2021-02-12T00:12:17Z</dcterms:created>
  <dcterms:modified xsi:type="dcterms:W3CDTF">2021-02-18T13:59:22Z</dcterms:modified>
</cp:coreProperties>
</file>